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>
        <p:scale>
          <a:sx n="75" d="100"/>
          <a:sy n="75" d="100"/>
        </p:scale>
        <p:origin x="372" y="-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35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13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196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88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93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779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8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019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54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1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904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E4BDF-C2DB-4B7B-BE1A-DC1ACF40F2D4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C277A-A92C-4188-96CA-2615E264F9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34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watch?v=g5UEi99ixgw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629"/>
          <a:stretch/>
        </p:blipFill>
        <p:spPr>
          <a:xfrm>
            <a:off x="0" y="1442621"/>
            <a:ext cx="6165921" cy="46700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9182" y="436728"/>
            <a:ext cx="11668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/>
              <a:t>Tu avais quel âge quand tu </a:t>
            </a:r>
            <a:r>
              <a:rPr lang="fr-FR" sz="4800" i="1" dirty="0" smtClean="0">
                <a:solidFill>
                  <a:srgbClr val="FF0000"/>
                </a:solidFill>
              </a:rPr>
              <a:t>as appris </a:t>
            </a:r>
            <a:r>
              <a:rPr lang="fr-FR" sz="4800" i="1" dirty="0" smtClean="0"/>
              <a:t>à nager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65921" y="1442621"/>
            <a:ext cx="42226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/>
              <a:t>apprendre = </a:t>
            </a:r>
          </a:p>
          <a:p>
            <a:r>
              <a:rPr lang="fr-FR" sz="2800" i="1" dirty="0" smtClean="0"/>
              <a:t>to </a:t>
            </a:r>
            <a:r>
              <a:rPr lang="fr-FR" sz="2800" i="1" dirty="0" err="1" smtClean="0"/>
              <a:t>learn</a:t>
            </a:r>
            <a:endParaRPr lang="fr-FR" sz="2800" i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165921" y="2966370"/>
            <a:ext cx="60260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>
                <a:solidFill>
                  <a:srgbClr val="FF0000"/>
                </a:solidFill>
              </a:rPr>
              <a:t>Où</a:t>
            </a:r>
            <a:r>
              <a:rPr lang="fr-FR" sz="4800" i="1" dirty="0" smtClean="0"/>
              <a:t> est-ce que tu l’as appris?  À la piscine ou à la mer?</a:t>
            </a:r>
          </a:p>
        </p:txBody>
      </p:sp>
    </p:spTree>
    <p:extLst>
      <p:ext uri="{BB962C8B-B14F-4D97-AF65-F5344CB8AC3E}">
        <p14:creationId xmlns:p14="http://schemas.microsoft.com/office/powerpoint/2010/main" val="2380964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9182" y="436728"/>
            <a:ext cx="11668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/>
              <a:t>Tu avais quel âge quand tu </a:t>
            </a:r>
            <a:r>
              <a:rPr lang="fr-FR" sz="4800" i="1" dirty="0" smtClean="0">
                <a:solidFill>
                  <a:srgbClr val="FF0000"/>
                </a:solidFill>
              </a:rPr>
              <a:t>as appris </a:t>
            </a:r>
            <a:r>
              <a:rPr lang="fr-FR" sz="4800" i="1" dirty="0" smtClean="0"/>
              <a:t>à faire du vélo 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1699"/>
            <a:ext cx="6808753" cy="46863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08752" y="2341728"/>
            <a:ext cx="52359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>
                <a:solidFill>
                  <a:srgbClr val="FF0000"/>
                </a:solidFill>
              </a:rPr>
              <a:t>Qui</a:t>
            </a:r>
            <a:r>
              <a:rPr lang="fr-FR" sz="4800" i="1" dirty="0" smtClean="0"/>
              <a:t> te l’a appris?  Ton père?  Ta mère?  Un frère ou sœur?</a:t>
            </a:r>
          </a:p>
        </p:txBody>
      </p:sp>
    </p:spTree>
    <p:extLst>
      <p:ext uri="{BB962C8B-B14F-4D97-AF65-F5344CB8AC3E}">
        <p14:creationId xmlns:p14="http://schemas.microsoft.com/office/powerpoint/2010/main" val="550775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9182" y="436728"/>
            <a:ext cx="11668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>
                <a:solidFill>
                  <a:srgbClr val="FF0000"/>
                </a:solidFill>
              </a:rPr>
              <a:t>Qu’</a:t>
            </a:r>
            <a:r>
              <a:rPr lang="fr-FR" sz="4800" i="1" dirty="0" smtClean="0"/>
              <a:t>est-ce que tu as appris à l’école primaire?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83" y="1755798"/>
            <a:ext cx="7438030" cy="19789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3499" y="3379122"/>
            <a:ext cx="4350637" cy="3262978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300" y="3868027"/>
            <a:ext cx="3698764" cy="2774073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547213" y="1676158"/>
            <a:ext cx="46447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>
                <a:solidFill>
                  <a:srgbClr val="FF0000"/>
                </a:solidFill>
              </a:rPr>
              <a:t>J’ai  appris à </a:t>
            </a:r>
            <a:r>
              <a:rPr lang="fr-FR" sz="4800" i="1" dirty="0" smtClean="0"/>
              <a:t>écrire en cursif.</a:t>
            </a:r>
          </a:p>
        </p:txBody>
      </p:sp>
    </p:spTree>
    <p:extLst>
      <p:ext uri="{BB962C8B-B14F-4D97-AF65-F5344CB8AC3E}">
        <p14:creationId xmlns:p14="http://schemas.microsoft.com/office/powerpoint/2010/main" val="1088490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73287" y="614528"/>
            <a:ext cx="82661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i="1" dirty="0" smtClean="0">
                <a:hlinkClick r:id="rId2"/>
              </a:rPr>
              <a:t>Le Petit Prince Chapitres 3 &amp; 4</a:t>
            </a:r>
            <a:endParaRPr lang="fr-FR" sz="4800" i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800" y="1445525"/>
            <a:ext cx="4807683" cy="50540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2562" y="3098800"/>
            <a:ext cx="3739688" cy="322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626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9182" y="436728"/>
            <a:ext cx="11668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/>
              <a:t>Sa planète était à peine plus grande qu’une maison.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100" y="2349501"/>
            <a:ext cx="3573462" cy="35734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237" y="2349501"/>
            <a:ext cx="3624263" cy="362426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155700" y="5651897"/>
            <a:ext cx="3606800" cy="265113"/>
            <a:chOff x="1155700" y="5651897"/>
            <a:chExt cx="3606800" cy="265113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155700" y="5784453"/>
              <a:ext cx="36068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1155700" y="5651897"/>
              <a:ext cx="0" cy="26511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4762500" y="5651897"/>
              <a:ext cx="0" cy="26511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017973" y="5651897"/>
            <a:ext cx="2456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/>
              <a:t>1500ft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7518400" y="5917010"/>
            <a:ext cx="2697162" cy="349066"/>
            <a:chOff x="1155700" y="5651897"/>
            <a:chExt cx="3606800" cy="265113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1155700" y="5784453"/>
              <a:ext cx="36068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155700" y="5651897"/>
              <a:ext cx="0" cy="26511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4762500" y="5651897"/>
              <a:ext cx="0" cy="26511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8090495" y="5917010"/>
            <a:ext cx="1836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i="1" dirty="0" smtClean="0"/>
              <a:t>1600ft</a:t>
            </a:r>
          </a:p>
        </p:txBody>
      </p:sp>
    </p:spTree>
    <p:extLst>
      <p:ext uri="{BB962C8B-B14F-4D97-AF65-F5344CB8AC3E}">
        <p14:creationId xmlns:p14="http://schemas.microsoft.com/office/powerpoint/2010/main" val="2954605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7" y="332147"/>
            <a:ext cx="4767263" cy="64274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0487" y="4005622"/>
            <a:ext cx="6916537" cy="27539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70487" y="1198728"/>
            <a:ext cx="66075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i="1" dirty="0" smtClean="0"/>
              <a:t>Le costume turc traditionnel</a:t>
            </a:r>
          </a:p>
        </p:txBody>
      </p:sp>
    </p:spTree>
    <p:extLst>
      <p:ext uri="{BB962C8B-B14F-4D97-AF65-F5344CB8AC3E}">
        <p14:creationId xmlns:p14="http://schemas.microsoft.com/office/powerpoint/2010/main" val="394083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41587" y="462128"/>
            <a:ext cx="66075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i="1" dirty="0" smtClean="0"/>
              <a:t>Des costumes modernes / des habits élégants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91340"/>
            <a:ext cx="6819900" cy="44682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218" y="1109198"/>
            <a:ext cx="3449281" cy="574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397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105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2016-03-16T10:47:19Z</dcterms:created>
  <dcterms:modified xsi:type="dcterms:W3CDTF">2016-03-16T11:33:46Z</dcterms:modified>
</cp:coreProperties>
</file>